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03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52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9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40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8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74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9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2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13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6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3CFBF-05C7-41E0-9194-37D5FA81ADF7}" type="datetimeFigureOut">
              <a:rPr lang="ko-KR" altLang="en-US" smtClean="0"/>
              <a:t>2022-05-10-(Tue)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33FEB-20F8-4DFC-8DA8-3E5ED13A9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97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77152" cy="4272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1450" y="4487786"/>
            <a:ext cx="6497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파스텔블루 계열을 사용하여 전체적으로 산뜻한 느낌이 든다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카테고리를 이해하기 어렵다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메인이미지와</a:t>
            </a:r>
            <a:r>
              <a:rPr lang="ko-KR" altLang="en-US" dirty="0" smtClean="0"/>
              <a:t> 이벤트가 같이 있어 시선이 분산된다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아이콘과 레이블을 많이 사용하여 아기자기한 느낌이 든다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메인비주얼에</a:t>
            </a:r>
            <a:r>
              <a:rPr lang="ko-KR" altLang="en-US" dirty="0" smtClean="0"/>
              <a:t> 정보가 부족하다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39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446112" cy="555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5646848"/>
            <a:ext cx="4881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다양한 소비자층에 맞는 </a:t>
            </a:r>
            <a:r>
              <a:rPr lang="ko-KR" altLang="en-US" dirty="0" err="1" smtClean="0"/>
              <a:t>콘텐츠로</a:t>
            </a:r>
            <a:r>
              <a:rPr lang="ko-KR" altLang="en-US" dirty="0" smtClean="0"/>
              <a:t> 볼 수 있음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사진의 비율이 </a:t>
            </a:r>
            <a:r>
              <a:rPr lang="ko-KR" altLang="en-US" dirty="0" err="1" smtClean="0"/>
              <a:t>안정감있다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헤더와 </a:t>
            </a:r>
            <a:r>
              <a:rPr lang="ko-KR" altLang="en-US" dirty="0" err="1" smtClean="0"/>
              <a:t>콘텐츠의</a:t>
            </a:r>
            <a:r>
              <a:rPr lang="ko-KR" altLang="en-US" dirty="0" smtClean="0"/>
              <a:t> 분리가 되어있지 않다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7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424936" cy="413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4397548"/>
            <a:ext cx="6660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키워드를 검색할 수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사진이 표현하고자 하는 내용이 정확하다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검색양을</a:t>
            </a:r>
            <a:r>
              <a:rPr lang="ko-KR" altLang="en-US" dirty="0" smtClean="0"/>
              <a:t> 바탕으로 상품들을 찾을 수 있는 장점이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이미지 크기가 작아서 잘 보이지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331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31" y="404664"/>
            <a:ext cx="6963792" cy="232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3284984"/>
            <a:ext cx="7681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집닥의</a:t>
            </a:r>
            <a:r>
              <a:rPr lang="ko-KR" altLang="en-US" dirty="0" smtClean="0"/>
              <a:t> 서비스 특장점만 잘 짚어내었다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일반적으로 소비자가 반드시 필요한 내용이기 때문에 특장점일지</a:t>
            </a:r>
            <a:endParaRPr lang="en-US" altLang="ko-KR" dirty="0" smtClean="0"/>
          </a:p>
          <a:p>
            <a:r>
              <a:rPr lang="ko-KR" altLang="en-US" dirty="0" smtClean="0"/>
              <a:t>의문이 들기도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6632"/>
            <a:ext cx="7463136" cy="497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5229200"/>
            <a:ext cx="4948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테마들이 한정적이다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밝은 배경사진에서 글자의 가시성이 떨어진다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전체적으로 </a:t>
            </a:r>
            <a:r>
              <a:rPr lang="ko-KR" altLang="en-US" dirty="0" err="1" smtClean="0"/>
              <a:t>안정감있는</a:t>
            </a:r>
            <a:r>
              <a:rPr lang="ko-KR" altLang="en-US" dirty="0" smtClean="0"/>
              <a:t> 사진의 배치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95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2656"/>
            <a:ext cx="7325519" cy="394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4725144"/>
            <a:ext cx="75841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후기가 부족하기 때문에 </a:t>
            </a:r>
            <a:r>
              <a:rPr lang="ko-KR" altLang="en-US" dirty="0" err="1" smtClean="0"/>
              <a:t>슬라이로</a:t>
            </a:r>
            <a:r>
              <a:rPr lang="ko-KR" altLang="en-US" dirty="0" smtClean="0"/>
              <a:t> 더 많은 후기를 보면 좋겠다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페이지에서 사용한 사진들의 꼭지점 곡선이 통일되지 못하고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과한</a:t>
            </a:r>
            <a:endParaRPr lang="en-US" altLang="ko-KR" dirty="0" smtClean="0"/>
          </a:p>
          <a:p>
            <a:r>
              <a:rPr lang="ko-KR" altLang="en-US" dirty="0" smtClean="0"/>
              <a:t>곡선도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신뢰성에 대한 의문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07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38"/>
            <a:ext cx="8564048" cy="3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4437112"/>
            <a:ext cx="6378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콘텐츠</a:t>
            </a:r>
            <a:r>
              <a:rPr lang="ko-KR" altLang="en-US" dirty="0" smtClean="0"/>
              <a:t> 양이 부족하다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Sns</a:t>
            </a:r>
            <a:r>
              <a:rPr lang="ko-KR" altLang="en-US" dirty="0" smtClean="0"/>
              <a:t>부분의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배치가 일관적이지 않다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Sns</a:t>
            </a:r>
            <a:r>
              <a:rPr lang="ko-KR" altLang="en-US" dirty="0" smtClean="0"/>
              <a:t>아이콘의 크기가 </a:t>
            </a:r>
            <a:r>
              <a:rPr lang="ko-KR" altLang="en-US" dirty="0" err="1" smtClean="0"/>
              <a:t>제각이다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제목이 곧 내용이라서 제목만 봐도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이해할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786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640960" cy="424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94875" y="4864244"/>
            <a:ext cx="615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아이콘이 직관적이다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이전페이지와의 일관성이 부족하다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016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4" y="188640"/>
            <a:ext cx="8928992" cy="340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4077072"/>
            <a:ext cx="68098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깔끔하다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사각형 꼭지점들이 곡선으로 되어 있어 부드러운 느낌을 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상품들간의 가격 위치가 달라서 한눈에 보기 어렵다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가격 원가가 없어 실질적으로 </a:t>
            </a:r>
            <a:r>
              <a:rPr lang="ko-KR" altLang="en-US" dirty="0" err="1" smtClean="0"/>
              <a:t>어느정도</a:t>
            </a:r>
            <a:r>
              <a:rPr lang="ko-KR" altLang="en-US" dirty="0" smtClean="0"/>
              <a:t> 가치인지 분간이 </a:t>
            </a:r>
            <a:r>
              <a:rPr lang="ko-KR" altLang="en-US" dirty="0" err="1" smtClean="0"/>
              <a:t>안된다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할인비율부도 실제가격이 더 중요하게 보이지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087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59" y="0"/>
            <a:ext cx="7344816" cy="583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07169" y="5085184"/>
            <a:ext cx="67217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할인율의 컬러가 달라져서 통일성이 부족하다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베스트가 눈에 확 들어오지 않는다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어수선하다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스크롤막대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상단여백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자잘한 </a:t>
            </a:r>
            <a:r>
              <a:rPr lang="ko-KR" altLang="en-US" dirty="0" err="1" smtClean="0"/>
              <a:t>콘텐츠가</a:t>
            </a:r>
            <a:r>
              <a:rPr lang="ko-KR" altLang="en-US" dirty="0" smtClean="0"/>
              <a:t> 너무 많음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커뮤니티와 판매가 뒤죽박죽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베스트인만큼</a:t>
            </a:r>
            <a:r>
              <a:rPr lang="ko-KR" altLang="en-US" dirty="0" smtClean="0"/>
              <a:t> 정보를 더 구체적으로 제공하였으면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506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79" y="188640"/>
            <a:ext cx="8664868" cy="421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0179" y="4725144"/>
            <a:ext cx="4256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헤더에 풍부한 여백으로 안정감을 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컬러가 다양하여 지루한 느낌이 적다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가로 스크롤이 생기는 오류 발생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08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32656"/>
            <a:ext cx="8577316" cy="345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1" y="4221088"/>
            <a:ext cx="5492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전체보기 버튼이 배경에 묻힘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콘텐트 박스요소에 그림자로 인한 입체감이 돋보임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원가가 없어 얼마나 할인되었는지 </a:t>
            </a:r>
            <a:r>
              <a:rPr lang="ko-KR" altLang="en-US" dirty="0" err="1" smtClean="0"/>
              <a:t>와닿지</a:t>
            </a:r>
            <a:r>
              <a:rPr lang="ko-KR" altLang="en-US" dirty="0" smtClean="0"/>
              <a:t>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57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19370" cy="426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4797152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초보자들을 위한 </a:t>
            </a:r>
            <a:r>
              <a:rPr lang="ko-KR" altLang="en-US" dirty="0" err="1" smtClean="0"/>
              <a:t>영상콘텐츠를</a:t>
            </a:r>
            <a:r>
              <a:rPr lang="ko-KR" altLang="en-US" dirty="0" smtClean="0"/>
              <a:t> 삽입하여 도움을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45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48942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5373216"/>
            <a:ext cx="820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제품 광고이미지가 아닌 다른 소비자들의 실제 반영 이미지를 확인할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소비자들과의 커뮤니케이션이 잘 </a:t>
            </a:r>
            <a:r>
              <a:rPr lang="ko-KR" altLang="en-US" dirty="0" err="1" smtClean="0"/>
              <a:t>되어보인다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32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88640"/>
            <a:ext cx="8811117" cy="431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1" y="4797152"/>
            <a:ext cx="51796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카테고리가 사용자로서 필요한 메뉴들로 구성됨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네비게이션</a:t>
            </a:r>
            <a:r>
              <a:rPr lang="ko-KR" altLang="en-US" dirty="0" smtClean="0"/>
              <a:t> 폰트가 작아서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떨어진다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포인트컬러나 </a:t>
            </a:r>
            <a:r>
              <a:rPr lang="ko-KR" altLang="en-US" dirty="0" err="1" smtClean="0"/>
              <a:t>메인컬러가</a:t>
            </a:r>
            <a:r>
              <a:rPr lang="ko-KR" altLang="en-US" dirty="0" smtClean="0"/>
              <a:t> 일관되지 않다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컬러 선택이 안정적이고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차분하다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아이콘의 통일감이 부족하다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053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326</Words>
  <Application>Microsoft Office PowerPoint</Application>
  <PresentationFormat>화면 슬라이드 쇼(4:3)</PresentationFormat>
  <Paragraphs>51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</cp:revision>
  <dcterms:created xsi:type="dcterms:W3CDTF">2022-05-10T01:51:32Z</dcterms:created>
  <dcterms:modified xsi:type="dcterms:W3CDTF">2022-05-10T03:59:34Z</dcterms:modified>
</cp:coreProperties>
</file>